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AUC: </a:t>
            </a:r>
            <a:r>
              <a:rPr lang="en-US" b="1" dirty="0"/>
              <a:t>0.89</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a:t>
            </a:r>
            <a:r>
              <a:rPr lang="en-US" sz="1800" dirty="0" err="1"/>
              <a:t>chorn</a:t>
            </a:r>
            <a:br>
              <a:rPr lang="en-US" sz="1800" dirty="0"/>
            </a:br>
            <a:r>
              <a:rPr lang="en-US" sz="1800" dirty="0"/>
              <a:t>2) App 897 less traffic – </a:t>
            </a:r>
            <a:r>
              <a:rPr lang="en-US" sz="1800" dirty="0" err="1"/>
              <a:t>chorn</a:t>
            </a:r>
            <a:br>
              <a:rPr lang="en-US" sz="1800" dirty="0"/>
            </a:br>
            <a:r>
              <a:rPr lang="en-US" sz="1800" dirty="0"/>
              <a:t>3) App 677 more events – </a:t>
            </a:r>
            <a:r>
              <a:rPr lang="en-US" sz="1800" dirty="0" err="1"/>
              <a:t>chorn</a:t>
            </a:r>
            <a:br>
              <a:rPr lang="en-US" sz="1800" dirty="0"/>
            </a:br>
            <a:r>
              <a:rPr lang="en-US" sz="1800" dirty="0"/>
              <a:t>4) More 3G – </a:t>
            </a:r>
            <a:r>
              <a:rPr lang="en-US" sz="1800" dirty="0" err="1"/>
              <a:t>chorn</a:t>
            </a:r>
            <a:r>
              <a:rPr lang="en-US" sz="1800" dirty="0"/>
              <a:t> </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a:t>
            </a:r>
            <a:r>
              <a:rPr lang="en-US" sz="2400"/>
              <a:t>types </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Dataset balance</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1560</TotalTime>
  <Words>461</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Dataset balance</vt:lpstr>
      <vt:lpstr>Iterative feature selection flow chart</vt:lpstr>
      <vt:lpstr>Number of features vs AUC</vt:lpstr>
      <vt:lpstr>Telephone feature  engineering</vt:lpstr>
      <vt:lpstr>Application feature engineering</vt:lpstr>
      <vt:lpstr>Final feature set has 32 features AUC: 0.89</vt:lpstr>
      <vt:lpstr>Metrics</vt:lpstr>
      <vt:lpstr>Probability distribution</vt:lpstr>
      <vt:lpstr>F1 based threshold selection 0.23</vt:lpstr>
      <vt:lpstr>Expenses based threshold 0.78</vt:lpstr>
      <vt:lpstr>SHAP  1) App 240 less using – chorn 2) App 897 less traffic – chorn 3) App 677 more events – chorn 4) More 3G – chorn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168</cp:revision>
  <dcterms:created xsi:type="dcterms:W3CDTF">2023-07-18T21:29:06Z</dcterms:created>
  <dcterms:modified xsi:type="dcterms:W3CDTF">2023-07-20T16:50:56Z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